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BDB49-AFF5-44A8-8AD1-AEF67C6E3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B93D6-038C-4847-AA22-65ED997CD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C5C58-FD00-4EC0-99B3-BDD827A3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9FF8C-56B2-4287-840F-E1775E8B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9A819-6FB5-4B9A-8126-E0BF2BE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418E-1270-41FD-ADC5-1019843B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B89E7-7EE6-492B-8CFE-6561FA4ED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4E94C-A7F7-49B4-9CC1-1222DE6B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5FA10-BC99-48B2-8ED2-05F904C8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61532-02F5-4517-98FB-11E249C8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8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BF86BE-13F7-4443-9605-377CBA089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0961B-FDB5-4B0C-94C1-16F361B64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0F8DD-D45A-426B-B30B-D99602C0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A7098-E1A6-44D5-9DBC-9AD37CCB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93F7-287D-4038-912F-975519A7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8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A9BDE-8D23-4ADE-8B25-BAED5D0B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47229-C1D7-4457-B191-509836ECA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B3A80-CF6D-431B-839B-02B5DF14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578B2-F6F3-4F0E-BE61-8CDAA672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217B-6ED3-42E8-AB97-AF111560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4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7489-D64F-4A61-AB74-F37461980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F08FF-0245-442C-A787-6B0985434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DAE1-B785-4E04-8DED-7B77A001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164AA-4639-4A99-8936-E3571D62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0B470-0858-4603-9BE1-40C072A9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1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1F0B-BFF3-42CD-ACBD-39737B3B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EE463-911F-439D-9350-E0D6661A9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8BCDC-8165-4586-8FEA-ACA9AD88E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B1D59-0D15-449C-88AB-D306E9C4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0A753-49B2-4519-849A-0A0882A2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C23CF-D3EB-4B9D-B9C6-E8BE3C1D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2D62-310D-4A38-B7FF-A31B8D43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356DC-CBD2-41BC-A492-0B0B9DBE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E564F-3E22-4D9E-A0B5-BF1A25962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65C75-1344-4A23-8D48-AC94CA71E4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07A97-2311-46B0-BE55-3BBA403EC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DBAE0-1E79-4A70-B18D-AB0D9F4A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AA9584-44DC-4DF5-85C3-8BE995F9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81A9A-BB4A-466F-8CD4-CB85C99F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F028-78C9-4AED-8696-533817F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6824A-3600-4131-8689-26FB96AF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502DA-93B3-48A6-B6BA-5561F21E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BE74A-DF0D-4268-99ED-A3955A16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3AA5C-4D92-4952-85D3-33969EAB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1A0DCF-1C8D-43C0-A000-52A81922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5118C-3C84-4579-BE16-CE6C5497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48F4-83A5-478F-A43D-A8B0D997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9BF24-8B6E-4C28-9704-1C14E2F50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BF512-9CEC-4995-9459-B835E3ADA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6157-DDAF-4194-9B19-CFE09D32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3D635-81B4-42C3-A762-B141B3E6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5BC1D-2ED8-4139-B0BA-89CA8B74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6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BD4B-B191-4900-BD2D-F2FBE940E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F2938-9321-4E29-95AD-92A7FFA7B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8C2CC-A377-4575-B08B-A83CAF7B9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E4B62-FF1A-422D-81B0-95026266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A0EBF-93E1-4673-85F2-9BBA1323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DEE37-2EB3-4AC3-963D-35361E3C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75B12-C009-4C78-B148-4B1689DE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A5730-D569-4114-9E3C-4D47DC011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C30A8-4453-4C32-9A85-25EB68DAC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67E5-1A24-4111-BAE1-DBE99DF57F27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AD5FD-68AF-409E-ADD3-C956E346F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C016B-1058-4446-B259-E19CF19F4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6476-C243-417A-93D4-D5CE1F8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85DE-FF14-4F45-889F-C26308200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Players Guild of Dearborn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FE80F-1568-4E99-B578-F8C4EA2C7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Redeeming Member Tickets Online</a:t>
            </a:r>
          </a:p>
          <a:p>
            <a:r>
              <a:rPr lang="en-US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30538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6EA17D-B254-4900-851D-CDBB6C44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Buying Tickets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C6B8EC-9F32-46D1-9120-859E8533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Select your date from the calendar displayed. Once you do that, the date selected will turn green and the performance time will be displayed.  </a:t>
            </a:r>
          </a:p>
          <a:p>
            <a:r>
              <a:rPr lang="en-US" sz="2000" dirty="0"/>
              <a:t>Under that you will see Log-in Member Benefits.  Click on that link.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D2B6A5-8219-4EBA-A15B-86851F8C8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049741"/>
            <a:ext cx="6019331" cy="47552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1916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7437-504C-4403-81CF-A24184DD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Buying Tickets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C5D1-04B9-4DF2-9589-4ADDFE635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For your FIRST log-in, please select Register to activate your account.  </a:t>
            </a:r>
          </a:p>
          <a:p>
            <a:r>
              <a:rPr lang="en-US" sz="2000" dirty="0"/>
              <a:t>All subsequent log-ins you will select Use Normal Login which will require your email address and password. </a:t>
            </a:r>
          </a:p>
          <a:p>
            <a:r>
              <a:rPr lang="en-US" sz="2000" dirty="0"/>
              <a:t>We do not use Login ID at the present moment.  </a:t>
            </a:r>
          </a:p>
          <a:p>
            <a:r>
              <a:rPr lang="en-US" sz="2000" dirty="0"/>
              <a:t>You must use the same email address as your membership application, otherwise your complimentary tickets will not be activated.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C1182-92CF-42DE-8C6B-7D1795FA4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215987"/>
            <a:ext cx="6019331" cy="242278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552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3483-38EA-4B97-97DE-45ED0D903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Selecting Seats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0416BC-7FA3-4893-9278-2F2A1FFE5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You will be able to redeem your complimentary admission as well as purchase additional tickets in the same transaction.  </a:t>
            </a:r>
          </a:p>
          <a:p>
            <a:r>
              <a:rPr lang="en-US" sz="2000" dirty="0"/>
              <a:t>If you wish to redeem ONLY your complimentary admission select the price point that has the 2021/2022 Member Dues category and click Add. </a:t>
            </a:r>
          </a:p>
          <a:p>
            <a:r>
              <a:rPr lang="en-US" sz="2000" dirty="0"/>
              <a:t>Continue through the checkout process to complete.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99E39B-367A-4E4E-A681-37C80BF564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" t="2576" r="1982"/>
          <a:stretch/>
        </p:blipFill>
        <p:spPr>
          <a:xfrm>
            <a:off x="5866228" y="942535"/>
            <a:ext cx="5106572" cy="510462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484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Players Guild of Dearborn</vt:lpstr>
      <vt:lpstr>Buying Tickets</vt:lpstr>
      <vt:lpstr>Buying Tickets </vt:lpstr>
      <vt:lpstr>Selecting Seats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Players Guild of Dearborn</dc:title>
  <dc:creator>Megan Lizbinski</dc:creator>
  <cp:lastModifiedBy>Megan Lizbinski</cp:lastModifiedBy>
  <cp:revision>1</cp:revision>
  <dcterms:created xsi:type="dcterms:W3CDTF">2021-09-06T16:15:55Z</dcterms:created>
  <dcterms:modified xsi:type="dcterms:W3CDTF">2021-09-06T16:28:11Z</dcterms:modified>
</cp:coreProperties>
</file>